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0.42526690391459082</c:v>
                </c:pt>
                <c:pt idx="1">
                  <c:v>0.57473309608540923</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8.4188549494803464</c:v>
                </c:pt>
                <c:pt idx="1">
                  <c:v>8.4188549494803464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1.5811450505196536</c:v>
                </c:pt>
                <c:pt idx="1">
                  <c:v>1.5811450505196536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9.0863450347855874</c:v>
                </c:pt>
                <c:pt idx="1">
                  <c:v>9.0863450347855874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0.91365496521441258</c:v>
                </c:pt>
                <c:pt idx="1">
                  <c:v>0.91365496521441258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9.4669087112658499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0</c:v>
                </c:pt>
                <c:pt idx="1">
                  <c:v>9.4669087112658499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0.53309128873415013</c:v>
                </c:pt>
                <c:pt idx="1">
                  <c:v>0.53309128873415013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6.1216067723868992</c:v>
                </c:pt>
                <c:pt idx="1">
                  <c:v>6.1216067723868992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3.8783932276131008</c:v>
                </c:pt>
                <c:pt idx="1">
                  <c:v>3.8783932276131008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Sheet1!$J$2:$J$3</c:f>
              <c:numCache>
                <c:formatCode>0.0;;</c:formatCode>
                <c:ptCount val="2"/>
                <c:pt idx="0">
                  <c:v>9.6952560162744934</c:v>
                </c:pt>
                <c:pt idx="1">
                  <c:v>9.6952560162744934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0.3047439837255066</c:v>
                </c:pt>
                <c:pt idx="1">
                  <c:v>0.3047439837255066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(331)</c:v>
                </c:pt>
                <c:pt idx="1">
                  <c:v>Queen Victoria Hospital (East Grinstead) (331)</c:v>
                </c:pt>
              </c:strCache>
            </c:strRef>
          </c:cat>
          <c:val>
            <c:numRef>
              <c:f>Sheet1!$J$2:$J$3</c:f>
              <c:numCache>
                <c:formatCode>0.0;;</c:formatCode>
                <c:ptCount val="2"/>
                <c:pt idx="0">
                  <c:v>9.4287063186067108</c:v>
                </c:pt>
                <c:pt idx="1">
                  <c:v>9.4287063186067108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0.57129368139328918</c:v>
                </c:pt>
                <c:pt idx="1">
                  <c:v>0.57129368139328918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Queen Victoria Hospital (East Grinstead) (336)</c:v>
                </c:pt>
              </c:strCache>
            </c:strRef>
          </c:cat>
          <c:val>
            <c:numRef>
              <c:f>Sheet1!$J$2:$J$3</c:f>
              <c:numCache>
                <c:formatCode>0.0;;</c:formatCode>
                <c:ptCount val="2"/>
                <c:pt idx="0">
                  <c:v>9.4115802218741891</c:v>
                </c:pt>
                <c:pt idx="1">
                  <c:v>9.4115802218741891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0.58841977812581092</c:v>
                </c:pt>
                <c:pt idx="1">
                  <c:v>0.58841977812581092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Sheet1!$I$2:$I$3</c:f>
              <c:numCache>
                <c:formatCode>0.0;;</c:formatCode>
                <c:ptCount val="2"/>
                <c:pt idx="0">
                  <c:v>8.8609055152975564</c:v>
                </c:pt>
                <c:pt idx="1">
                  <c:v>8.8609055152975564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Queen Victoria Hospital (East Grinstead) (202)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1.1390944847024436</c:v>
                </c:pt>
                <c:pt idx="1">
                  <c:v>1.1390944847024436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Victoria Hospital (East Grinstead) (214)</c:v>
                </c:pt>
              </c:strCache>
            </c:strRef>
          </c:cat>
          <c:val>
            <c:numRef>
              <c:f>Sheet1!$J$2:$J$3</c:f>
              <c:numCache>
                <c:formatCode>0.0;;</c:formatCode>
                <c:ptCount val="2"/>
                <c:pt idx="0">
                  <c:v>8.3282429520255583</c:v>
                </c:pt>
                <c:pt idx="1">
                  <c:v>8.3282429520255583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1.6717570479744417</c:v>
                </c:pt>
                <c:pt idx="1">
                  <c:v>1.6717570479744417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Sheet1!$J$2:$J$3</c:f>
              <c:numCache>
                <c:formatCode>0.0;;</c:formatCode>
                <c:ptCount val="2"/>
                <c:pt idx="0">
                  <c:v>9.8742227364468658</c:v>
                </c:pt>
                <c:pt idx="1">
                  <c:v>9.8742227364468658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0.12577726355313423</c:v>
                </c:pt>
                <c:pt idx="1">
                  <c:v>0.12577726355313423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Victoria Hospital (East Grinstead) (504)</c:v>
                </c:pt>
              </c:strCache>
            </c:strRef>
          </c:cat>
          <c:val>
            <c:numRef>
              <c:f>Sheet1!$J$2:$J$3</c:f>
              <c:numCache>
                <c:formatCode>0.0;;</c:formatCode>
                <c:ptCount val="2"/>
                <c:pt idx="0">
                  <c:v>9.7754575126242251</c:v>
                </c:pt>
                <c:pt idx="1">
                  <c:v>9.7754575126242251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0.22454248737577487</c:v>
                </c:pt>
                <c:pt idx="1">
                  <c:v>0.22454248737577487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Queen Victoria Hospital (East Grinstead) (554)</c:v>
                </c:pt>
              </c:strCache>
            </c:strRef>
          </c:cat>
          <c:val>
            <c:numRef>
              <c:f>Sheet1!$J$2:$J$3</c:f>
              <c:numCache>
                <c:formatCode>0.0;;</c:formatCode>
                <c:ptCount val="2"/>
                <c:pt idx="0">
                  <c:v>9.7914042853623808</c:v>
                </c:pt>
                <c:pt idx="1">
                  <c:v>9.7914042853623808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0.20859571463761917</c:v>
                </c:pt>
                <c:pt idx="1">
                  <c:v>0.20859571463761917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Sheet1!$I$2:$I$3</c:f>
              <c:numCache>
                <c:formatCode>0.0;;</c:formatCode>
                <c:ptCount val="2"/>
                <c:pt idx="0">
                  <c:v>9.3780035670264237</c:v>
                </c:pt>
                <c:pt idx="1">
                  <c:v>9.3780035670264237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(545)</c:v>
                </c:pt>
                <c:pt idx="1">
                  <c:v>Queen Victoria Hospital (East Grinstead) (545)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0.62199643297357632</c:v>
                </c:pt>
                <c:pt idx="1">
                  <c:v>0.62199643297357632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Queen Victoria Hospital (East Grinstead) (530)</c:v>
                </c:pt>
              </c:strCache>
            </c:strRef>
          </c:cat>
          <c:val>
            <c:numRef>
              <c:f>Sheet1!$J$2:$J$3</c:f>
              <c:numCache>
                <c:formatCode>0.0;;</c:formatCode>
                <c:ptCount val="2"/>
                <c:pt idx="0">
                  <c:v>9.7189070586731194</c:v>
                </c:pt>
                <c:pt idx="1">
                  <c:v>9.7189070586731194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0.28109294132688056</c:v>
                </c:pt>
                <c:pt idx="1">
                  <c:v>0.28109294132688056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Sheet1!$J$2:$J$3</c:f>
              <c:numCache>
                <c:formatCode>0.0;;</c:formatCode>
                <c:ptCount val="2"/>
                <c:pt idx="0">
                  <c:v>9.8253864462111018</c:v>
                </c:pt>
                <c:pt idx="1">
                  <c:v>9.8253864462111018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0.1746135537888982</c:v>
                </c:pt>
                <c:pt idx="1">
                  <c:v>0.1746135537888982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(548)</c:v>
                </c:pt>
                <c:pt idx="1">
                  <c:v>Queen Victoria Hospital (East Grinstead) (548)</c:v>
                </c:pt>
              </c:strCache>
            </c:strRef>
          </c:cat>
          <c:val>
            <c:numRef>
              <c:f>Sheet1!$J$2:$J$3</c:f>
              <c:numCache>
                <c:formatCode>0.0;;</c:formatCode>
                <c:ptCount val="2"/>
                <c:pt idx="0">
                  <c:v>9.61096496054396</c:v>
                </c:pt>
                <c:pt idx="1">
                  <c:v>9.61096496054396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0.38903503945604001</c:v>
                </c:pt>
                <c:pt idx="1">
                  <c:v>0.38903503945604001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(557)</c:v>
                </c:pt>
                <c:pt idx="1">
                  <c:v>Queen Victoria Hospital (East Grinstead) (557)</c:v>
                </c:pt>
              </c:strCache>
            </c:strRef>
          </c:cat>
          <c:val>
            <c:numRef>
              <c:f>Sheet1!$J$2:$J$3</c:f>
              <c:numCache>
                <c:formatCode>0.0;;</c:formatCode>
                <c:ptCount val="2"/>
                <c:pt idx="0">
                  <c:v>9.3511328702040188</c:v>
                </c:pt>
                <c:pt idx="1">
                  <c:v>9.3511328702040188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0.64886712979598116</c:v>
                </c:pt>
                <c:pt idx="1">
                  <c:v>0.64886712979598116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Victoria Hospital (East Grinstead) (503)</c:v>
                </c:pt>
              </c:strCache>
            </c:strRef>
          </c:cat>
          <c:val>
            <c:numRef>
              <c:f>Sheet1!$J$2:$J$3</c:f>
              <c:numCache>
                <c:formatCode>0.0;;</c:formatCode>
                <c:ptCount val="2"/>
                <c:pt idx="0">
                  <c:v>9.075213407968965</c:v>
                </c:pt>
                <c:pt idx="1">
                  <c:v>9.075213407968965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0.92478659203103497</c:v>
                </c:pt>
                <c:pt idx="1">
                  <c:v>0.92478659203103497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Queen Victoria Hospital (East Grinstead) (522)</c:v>
                </c:pt>
              </c:strCache>
            </c:strRef>
          </c:cat>
          <c:val>
            <c:numRef>
              <c:f>Sheet1!$J$2:$J$3</c:f>
              <c:numCache>
                <c:formatCode>0.0;;</c:formatCode>
                <c:ptCount val="2"/>
                <c:pt idx="0">
                  <c:v>8.4667237789551102</c:v>
                </c:pt>
                <c:pt idx="1">
                  <c:v>8.4667237789551102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1.5332762210448898</c:v>
                </c:pt>
                <c:pt idx="1">
                  <c:v>1.5332762210448898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8.3766224017980022</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Queen Victoria Hospital (East Grinstead) (546)</c:v>
                </c:pt>
              </c:strCache>
            </c:strRef>
          </c:cat>
          <c:val>
            <c:numRef>
              <c:f>Sheet1!$J$2:$J$3</c:f>
              <c:numCache>
                <c:formatCode>0.0;;</c:formatCode>
                <c:ptCount val="2"/>
                <c:pt idx="0">
                  <c:v>9.7565050430996791</c:v>
                </c:pt>
                <c:pt idx="1">
                  <c:v>9.7565050430996791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0.24349495690032086</c:v>
                </c:pt>
                <c:pt idx="1">
                  <c:v>0.24349495690032086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Queen Victoria Hospital (East Grinstead) (444)</c:v>
                </c:pt>
              </c:strCache>
            </c:strRef>
          </c:cat>
          <c:val>
            <c:numRef>
              <c:f>Sheet1!$J$2:$J$3</c:f>
              <c:numCache>
                <c:formatCode>0.0;;</c:formatCode>
                <c:ptCount val="2"/>
                <c:pt idx="0">
                  <c:v>9.2476960763622014</c:v>
                </c:pt>
                <c:pt idx="1">
                  <c:v>9.2476960763622014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0.75230392363779863</c:v>
                </c:pt>
                <c:pt idx="1">
                  <c:v>0.75230392363779863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Queen Victoria Hospital (East Grinstead) (552)</c:v>
                </c:pt>
              </c:strCache>
            </c:strRef>
          </c:cat>
          <c:val>
            <c:numRef>
              <c:f>Sheet1!$J$2:$J$3</c:f>
              <c:numCache>
                <c:formatCode>0.0;;</c:formatCode>
                <c:ptCount val="2"/>
                <c:pt idx="0">
                  <c:v>9.8507290684711126</c:v>
                </c:pt>
                <c:pt idx="1">
                  <c:v>9.8507290684711126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0.14927093152888737</c:v>
                </c:pt>
                <c:pt idx="1">
                  <c:v>0.14927093152888737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Queen Victoria Hospital (East Grinstead) (426)</c:v>
                </c:pt>
              </c:strCache>
            </c:strRef>
          </c:cat>
          <c:val>
            <c:numRef>
              <c:f>Sheet1!$J$2:$J$3</c:f>
              <c:numCache>
                <c:formatCode>0.0;;</c:formatCode>
                <c:ptCount val="2"/>
                <c:pt idx="0">
                  <c:v>9.6844560961235189</c:v>
                </c:pt>
                <c:pt idx="1">
                  <c:v>9.6844560961235189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0.31554390387648112</c:v>
                </c:pt>
                <c:pt idx="1">
                  <c:v>0.31554390387648112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Victoria Hospital (East Grinstead) (465)</c:v>
                </c:pt>
              </c:strCache>
            </c:strRef>
          </c:cat>
          <c:val>
            <c:numRef>
              <c:f>Sheet1!$J$2:$J$3</c:f>
              <c:numCache>
                <c:formatCode>0.0;;</c:formatCode>
                <c:ptCount val="2"/>
                <c:pt idx="0">
                  <c:v>9.5625395002450251</c:v>
                </c:pt>
                <c:pt idx="1">
                  <c:v>9.5625395002450251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0.43746049975497492</c:v>
                </c:pt>
                <c:pt idx="1">
                  <c:v>0.43746049975497492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Sheet1!$D$2:$D$3</c:f>
              <c:numCache>
                <c:formatCode>0.0;;</c:formatCode>
                <c:ptCount val="2"/>
                <c:pt idx="0">
                  <c:v>8.4033918801546381</c:v>
                </c:pt>
                <c:pt idx="1">
                  <c:v>8.4033918801546381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Victoria Hospital (East Grinstead) (40)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Sheet1!$D$2:$D$3</c:f>
              <c:numCache>
                <c:formatCode>0.0;;</c:formatCode>
                <c:ptCount val="2"/>
                <c:pt idx="0">
                  <c:v>7.882065494732351</c:v>
                </c:pt>
                <c:pt idx="1">
                  <c:v>7.882065494732351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c:v>
                </c:pt>
                <c:pt idx="1">
                  <c:v>Queen Victoria Hospital (East Grinstead) (44)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Victoria Hospital (East Grinstead)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7.4390741166219243E-2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0.73579402730000609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0.20513387362809876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2.141568424650151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0.20513387362809876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0.73579402730000609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0.36158156733206859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8.0106869224038864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Sheet1!$G$2:$G$3</c:f>
              <c:numCache>
                <c:formatCode>0.0;;</c:formatCode>
                <c:ptCount val="2"/>
                <c:pt idx="0">
                  <c:v>7.732764958842556</c:v>
                </c:pt>
                <c:pt idx="1">
                  <c:v>7.732764958842556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Queen Victoria Hospital (East Grinstead) (31)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2.267235041157444</c:v>
                </c:pt>
                <c:pt idx="1">
                  <c:v>2.267235041157444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Victoria Hospital (East Grinstead) (524)</c:v>
                </c:pt>
              </c:strCache>
            </c:strRef>
          </c:cat>
          <c:val>
            <c:numRef>
              <c:f>Sheet1!$J$2:$J$3</c:f>
              <c:numCache>
                <c:formatCode>0.0;;</c:formatCode>
                <c:ptCount val="2"/>
                <c:pt idx="0">
                  <c:v>7.7582520572281686</c:v>
                </c:pt>
                <c:pt idx="1">
                  <c:v>7.7582520572281686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2.2417479427718314</c:v>
                </c:pt>
                <c:pt idx="1">
                  <c:v>2.2417479427718314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Sheet1!$I$2:$I$3</c:f>
              <c:numCache>
                <c:formatCode>0.0;;</c:formatCode>
                <c:ptCount val="2"/>
                <c:pt idx="0">
                  <c:v>6.5416917959399834</c:v>
                </c:pt>
                <c:pt idx="1">
                  <c:v>6.5416917959399834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(279)</c:v>
                </c:pt>
                <c:pt idx="1">
                  <c:v>Queen Victoria Hospital (East Grinstead) (279)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3.4583082040600166</c:v>
                </c:pt>
                <c:pt idx="1">
                  <c:v>3.4583082040600166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Victoria Hospital (East Grinstead) (120)</c:v>
                </c:pt>
              </c:strCache>
            </c:strRef>
          </c:cat>
          <c:val>
            <c:numRef>
              <c:f>Sheet1!$J$2:$J$3</c:f>
              <c:numCache>
                <c:formatCode>0.0;;</c:formatCode>
                <c:ptCount val="2"/>
                <c:pt idx="0">
                  <c:v>9.6479211364820561</c:v>
                </c:pt>
                <c:pt idx="1">
                  <c:v>9.6479211364820561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0.35207886351794393</c:v>
                </c:pt>
                <c:pt idx="1">
                  <c:v>0.35207886351794393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(559)</c:v>
                </c:pt>
                <c:pt idx="1">
                  <c:v>Queen Victoria Hospital (East Grinstead) (559)</c:v>
                </c:pt>
              </c:strCache>
            </c:strRef>
          </c:cat>
          <c:val>
            <c:numRef>
              <c:f>Sheet1!$J$2:$J$3</c:f>
              <c:numCache>
                <c:formatCode>0.0;;</c:formatCode>
                <c:ptCount val="2"/>
                <c:pt idx="0">
                  <c:v>8.5477680271346372</c:v>
                </c:pt>
                <c:pt idx="1">
                  <c:v>8.5477680271346372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1.4522319728653628</c:v>
                </c:pt>
                <c:pt idx="1">
                  <c:v>1.4522319728653628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(544)</c:v>
                </c:pt>
                <c:pt idx="1">
                  <c:v>Queen Victoria Hospital (East Grinstead) (544)</c:v>
                </c:pt>
              </c:strCache>
            </c:strRef>
          </c:cat>
          <c:val>
            <c:numRef>
              <c:f>Sheet1!$J$2:$J$3</c:f>
              <c:numCache>
                <c:formatCode>0.0;;</c:formatCode>
                <c:ptCount val="2"/>
                <c:pt idx="0">
                  <c:v>9.5626408476301492</c:v>
                </c:pt>
                <c:pt idx="1">
                  <c:v>9.5626408476301492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0.43735915236985079</c:v>
                </c:pt>
                <c:pt idx="1">
                  <c:v>0.43735915236985079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Victoria Hospital (East Grinstead) (495)</c:v>
                </c:pt>
              </c:strCache>
            </c:strRef>
          </c:cat>
          <c:val>
            <c:numRef>
              <c:f>Sheet1!$J$2:$J$3</c:f>
              <c:numCache>
                <c:formatCode>0.0;;</c:formatCode>
                <c:ptCount val="2"/>
                <c:pt idx="0">
                  <c:v>9.5567806982076409</c:v>
                </c:pt>
                <c:pt idx="1">
                  <c:v>9.5567806982076409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0.44321930179235913</c:v>
                </c:pt>
                <c:pt idx="1">
                  <c:v>0.44321930179235913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(317)</c:v>
                </c:pt>
                <c:pt idx="1">
                  <c:v>Queen Victoria Hospital (East Grinstead) (317)</c:v>
                </c:pt>
              </c:strCache>
            </c:strRef>
          </c:cat>
          <c:val>
            <c:numRef>
              <c:f>Sheet1!$J$2:$J$3</c:f>
              <c:numCache>
                <c:formatCode>0.0;;</c:formatCode>
                <c:ptCount val="2"/>
                <c:pt idx="0">
                  <c:v>5.7470616639590988</c:v>
                </c:pt>
                <c:pt idx="1">
                  <c:v>5.7470616639590988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4.2529383360409012</c:v>
                </c:pt>
                <c:pt idx="1">
                  <c:v>4.2529383360409012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Queen Victoria Hospital (East Grinstead) (509)</c:v>
                </c:pt>
              </c:strCache>
            </c:strRef>
          </c:cat>
          <c:val>
            <c:numRef>
              <c:f>Sheet1!$J$2:$J$3</c:f>
              <c:numCache>
                <c:formatCode>0.0;;</c:formatCode>
                <c:ptCount val="2"/>
                <c:pt idx="0">
                  <c:v>8.8448547411717868</c:v>
                </c:pt>
                <c:pt idx="1">
                  <c:v>8.8448547411717868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1.1551452588282132</c:v>
                </c:pt>
                <c:pt idx="1">
                  <c:v>1.1551452588282132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(531)</c:v>
                </c:pt>
                <c:pt idx="1">
                  <c:v>Queen Victoria Hospital (East Grinstead) (531)</c:v>
                </c:pt>
              </c:strCache>
            </c:strRef>
          </c:cat>
          <c:val>
            <c:numRef>
              <c:f>Sheet1!$J$2:$J$3</c:f>
              <c:numCache>
                <c:formatCode>0.0;;</c:formatCode>
                <c:ptCount val="2"/>
                <c:pt idx="0">
                  <c:v>9.5180099108631797</c:v>
                </c:pt>
                <c:pt idx="1">
                  <c:v>9.5180099108631797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0.48199008913682029</c:v>
                </c:pt>
                <c:pt idx="1">
                  <c:v>0.48199008913682029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0.19950835961978619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0.57522513876585624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0.16036846800223969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1.674223965593133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0.16036846800224058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0.57522513876585624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1.1791215634450225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9.3732106536226869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Queen Victoria Hospital (East Grinstead) (207)</c:v>
                </c:pt>
              </c:strCache>
            </c:strRef>
          </c:cat>
          <c:val>
            <c:numRef>
              <c:f>Sheet1!$J$2:$J$3</c:f>
              <c:numCache>
                <c:formatCode>0.0;;</c:formatCode>
                <c:ptCount val="2"/>
                <c:pt idx="0">
                  <c:v>9.3603891010544693</c:v>
                </c:pt>
                <c:pt idx="1">
                  <c:v>9.3603891010544693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0.63961089894553069</c:v>
                </c:pt>
                <c:pt idx="1">
                  <c:v>0.63961089894553069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(237)</c:v>
                </c:pt>
                <c:pt idx="1">
                  <c:v>Queen Victoria Hospital (East Grinstead) (237)</c:v>
                </c:pt>
              </c:strCache>
            </c:strRef>
          </c:cat>
          <c:val>
            <c:numRef>
              <c:f>Sheet1!$J$2:$J$3</c:f>
              <c:numCache>
                <c:formatCode>0.0;;</c:formatCode>
                <c:ptCount val="2"/>
                <c:pt idx="0">
                  <c:v>7.8520528817683424</c:v>
                </c:pt>
                <c:pt idx="1">
                  <c:v>7.8520528817683424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2.1479471182316576</c:v>
                </c:pt>
                <c:pt idx="1">
                  <c:v>2.1479471182316576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9.7946867028093294</c:v>
                </c:pt>
                <c:pt idx="1">
                  <c:v>9.7946867028093294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0.2053132971906706</c:v>
                </c:pt>
                <c:pt idx="1">
                  <c:v>0.2053132971906706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(553)</c:v>
                </c:pt>
                <c:pt idx="1">
                  <c:v>Queen Victoria Hospital (East Grinstead) (553)</c:v>
                </c:pt>
              </c:strCache>
            </c:strRef>
          </c:cat>
          <c:val>
            <c:numRef>
              <c:f>Sheet1!$J$2:$J$3</c:f>
              <c:numCache>
                <c:formatCode>0.0;;</c:formatCode>
                <c:ptCount val="2"/>
                <c:pt idx="0">
                  <c:v>9.8421208548474564</c:v>
                </c:pt>
                <c:pt idx="1">
                  <c:v>9.8421208548474564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0.15787914515254364</c:v>
                </c:pt>
                <c:pt idx="1">
                  <c:v>0.15787914515254364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Queen Victoria Hospital (East Grinstead) (558)</c:v>
                </c:pt>
              </c:strCache>
            </c:strRef>
          </c:cat>
          <c:val>
            <c:numRef>
              <c:f>Sheet1!$J$2:$J$3</c:f>
              <c:numCache>
                <c:formatCode>0.0;;</c:formatCode>
                <c:ptCount val="2"/>
                <c:pt idx="0">
                  <c:v>9.4413716618091605</c:v>
                </c:pt>
                <c:pt idx="1">
                  <c:v>9.4413716618091605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0.55862833819083946</c:v>
                </c:pt>
                <c:pt idx="1">
                  <c:v>0.55862833819083946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9.1030034787124521</c:v>
                </c:pt>
                <c:pt idx="1">
                  <c:v>9.2333022786302799</c:v>
                </c:pt>
                <c:pt idx="2">
                  <c:v>9.13408594772444</c:v>
                </c:pt>
                <c:pt idx="3">
                  <c:v>9.4071970614392555</c:v>
                </c:pt>
                <c:pt idx="4">
                  <c:v>9.3732106536226869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8.4574175155081015</c:v>
                </c:pt>
                <c:pt idx="1">
                  <c:v>8.4188549494803464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9.3863733207170323</c:v>
                </c:pt>
                <c:pt idx="1">
                  <c:v>9.4622083351171966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9.1283709883756696</c:v>
                </c:pt>
                <c:pt idx="1">
                  <c:v>9.0863450347855874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9.3252599107394119</c:v>
                </c:pt>
                <c:pt idx="1">
                  <c:v>9.4669087112658499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0.32951509778200005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0.38115713904515403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0.1062637606345449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1.1093785264938907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0.10626376063454579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0.38115713904515403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0.54297147272056634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8.129090667957227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5.8725973249502479</c:v>
                </c:pt>
                <c:pt idx="1">
                  <c:v>6.1216067723868992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9.7026970928298972</c:v>
                </c:pt>
                <c:pt idx="1">
                  <c:v>9.6674821725971363</c:v>
                </c:pt>
                <c:pt idx="2">
                  <c:v>9.4905371946357455</c:v>
                </c:pt>
                <c:pt idx="3">
                  <c:v>9.7660332521176034</c:v>
                </c:pt>
                <c:pt idx="4">
                  <c:v>9.6952560162744934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9.0645797374820756</c:v>
                </c:pt>
                <c:pt idx="1">
                  <c:v>8.9990835768201638</c:v>
                </c:pt>
                <c:pt idx="2">
                  <c:v>9.0376977114162464</c:v>
                </c:pt>
                <c:pt idx="3">
                  <c:v>9.5623147044456243</c:v>
                </c:pt>
                <c:pt idx="4">
                  <c:v>9.4287063186067108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9.4731437643932246</c:v>
                </c:pt>
                <c:pt idx="1">
                  <c:v>9.3717531829039888</c:v>
                </c:pt>
                <c:pt idx="2">
                  <c:v>8.888579841364896</c:v>
                </c:pt>
                <c:pt idx="3">
                  <c:v>9.6247904855404123</c:v>
                </c:pt>
                <c:pt idx="4">
                  <c:v>9.4115802218741891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9.865008698794373</c:v>
                </c:pt>
                <c:pt idx="1">
                  <c:v>9.869662392332005</c:v>
                </c:pt>
                <c:pt idx="2">
                  <c:v>9.8983258847575204</c:v>
                </c:pt>
                <c:pt idx="3">
                  <c:v>9.9338108209112956</c:v>
                </c:pt>
                <c:pt idx="4">
                  <c:v>9.8742227364468658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9.6228083421179633</c:v>
                </c:pt>
                <c:pt idx="1">
                  <c:v>9.5183978054454546</c:v>
                </c:pt>
                <c:pt idx="2">
                  <c:v>9.29652621076327</c:v>
                </c:pt>
                <c:pt idx="3">
                  <c:v>9.5832038776882822</c:v>
                </c:pt>
                <c:pt idx="4">
                  <c:v>9.7754575126242251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9.7795588643771829</c:v>
                </c:pt>
                <c:pt idx="1">
                  <c:v>9.7359204753629385</c:v>
                </c:pt>
                <c:pt idx="2">
                  <c:v>9.6480178070569824</c:v>
                </c:pt>
                <c:pt idx="3">
                  <c:v>9.7449902458320672</c:v>
                </c:pt>
                <c:pt idx="4">
                  <c:v>9.7914042853623808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9.2315285498119461</c:v>
                </c:pt>
                <c:pt idx="1">
                  <c:v>9.0532216426789347</c:v>
                </c:pt>
                <c:pt idx="2">
                  <c:v>9.1439597342810277</c:v>
                </c:pt>
                <c:pt idx="3">
                  <c:v>9.2881207679769311</c:v>
                </c:pt>
                <c:pt idx="4">
                  <c:v>9.3780035670264237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9.5699935432661913</c:v>
                </c:pt>
                <c:pt idx="1">
                  <c:v>9.6665670632782845</c:v>
                </c:pt>
                <c:pt idx="2">
                  <c:v>9.3651252087784762</c:v>
                </c:pt>
                <c:pt idx="3">
                  <c:v>9.6301101603146009</c:v>
                </c:pt>
                <c:pt idx="4">
                  <c:v>9.7189070586731194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0.43887413569240685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0.53396294564843316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0.14886487705896023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1.5541281145349917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0.14886487705896023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0.53396294564843316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0.6258107983908463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7.9935013632082077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9.7103032721050049</c:v>
                </c:pt>
                <c:pt idx="1">
                  <c:v>9.6295800355153833</c:v>
                </c:pt>
                <c:pt idx="2">
                  <c:v>9.3917912678496371</c:v>
                </c:pt>
                <c:pt idx="3">
                  <c:v>9.6972121247616965</c:v>
                </c:pt>
                <c:pt idx="4">
                  <c:v>9.8253864462111018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9.6284983697460795</c:v>
                </c:pt>
                <c:pt idx="1">
                  <c:v>9.4856247519490164</c:v>
                </c:pt>
                <c:pt idx="2">
                  <c:v>9.4387752852514115</c:v>
                </c:pt>
                <c:pt idx="3">
                  <c:v>9.6034989354439997</c:v>
                </c:pt>
                <c:pt idx="4">
                  <c:v>9.61096496054396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9.3140452262551641</c:v>
                </c:pt>
                <c:pt idx="1">
                  <c:v>9.0600376017668705</c:v>
                </c:pt>
                <c:pt idx="2">
                  <c:v>9.09364727748879</c:v>
                </c:pt>
                <c:pt idx="3">
                  <c:v>9.3265040359868987</c:v>
                </c:pt>
                <c:pt idx="4">
                  <c:v>9.3511328702040188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9.1127380595728926</c:v>
                </c:pt>
                <c:pt idx="1">
                  <c:v>8.8141045807378244</c:v>
                </c:pt>
                <c:pt idx="2">
                  <c:v>8.5738155038626456</c:v>
                </c:pt>
                <c:pt idx="3">
                  <c:v>9.2319041993883495</c:v>
                </c:pt>
                <c:pt idx="4">
                  <c:v>9.075213407968965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8.2688288790481597</c:v>
                </c:pt>
                <c:pt idx="1">
                  <c:v>8.1273634514271169</c:v>
                </c:pt>
                <c:pt idx="2">
                  <c:v>8.0784583360857614</c:v>
                </c:pt>
                <c:pt idx="3">
                  <c:v>8.3687471172870698</c:v>
                </c:pt>
                <c:pt idx="4">
                  <c:v>8.4667237789551102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9.7703728100986353</c:v>
                </c:pt>
                <c:pt idx="1">
                  <c:v>9.6584418935248593</c:v>
                </c:pt>
                <c:pt idx="2">
                  <c:v>9.5934696409472711</c:v>
                </c:pt>
                <c:pt idx="3">
                  <c:v>9.6397078841013979</c:v>
                </c:pt>
                <c:pt idx="4">
                  <c:v>9.7565050430996791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9.0904913510080778</c:v>
                </c:pt>
                <c:pt idx="1">
                  <c:v>9.1628101044726833</c:v>
                </c:pt>
                <c:pt idx="2">
                  <c:v>8.9183674507410924</c:v>
                </c:pt>
                <c:pt idx="3">
                  <c:v>9.1949084060883077</c:v>
                </c:pt>
                <c:pt idx="4">
                  <c:v>9.2476960763622014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9.7612961372983733</c:v>
                </c:pt>
                <c:pt idx="1">
                  <c:v>9.7959257135802176</c:v>
                </c:pt>
                <c:pt idx="2">
                  <c:v>9.7905439104399008</c:v>
                </c:pt>
                <c:pt idx="3">
                  <c:v>9.9206399331422013</c:v>
                </c:pt>
                <c:pt idx="4">
                  <c:v>9.8507290684711126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9.6552224060381011</c:v>
                </c:pt>
                <c:pt idx="1">
                  <c:v>9.6109209637100257</c:v>
                </c:pt>
                <c:pt idx="2">
                  <c:v>9.4763531395866138</c:v>
                </c:pt>
                <c:pt idx="3">
                  <c:v>9.7737198059026866</c:v>
                </c:pt>
                <c:pt idx="4">
                  <c:v>9.6844560961235189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9.4758823923231201</c:v>
                </c:pt>
                <c:pt idx="1">
                  <c:v>9.4395469741846423</c:v>
                </c:pt>
                <c:pt idx="2">
                  <c:v>9.2329035209142578</c:v>
                </c:pt>
                <c:pt idx="3">
                  <c:v>9.5824486427598252</c:v>
                </c:pt>
                <c:pt idx="4">
                  <c:v>9.5625395002450251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8.4197632675486371</c:v>
                </c:pt>
                <c:pt idx="1">
                  <c:v>8.2670121540746049</c:v>
                </c:pt>
                <c:pt idx="2">
                  <c:v>8.1555617270490366</c:v>
                </c:pt>
                <c:pt idx="3">
                  <c:v>7.9181664155919318</c:v>
                </c:pt>
                <c:pt idx="4">
                  <c:v>7.7582520572281686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6.8558597941502466</c:v>
                </c:pt>
                <c:pt idx="1">
                  <c:v>6.7837010930816328</c:v>
                </c:pt>
                <c:pt idx="2">
                  <c:v>6.5416917959399834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9.3724856150067914</c:v>
                </c:pt>
                <c:pt idx="1">
                  <c:v>9.584117311796911</c:v>
                </c:pt>
                <c:pt idx="2">
                  <c:v>8.9292960337363088</c:v>
                </c:pt>
                <c:pt idx="3">
                  <c:v>9.4495190039886925</c:v>
                </c:pt>
                <c:pt idx="4">
                  <c:v>9.6479211364820561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8.4407509299787531</c:v>
                </c:pt>
                <c:pt idx="1">
                  <c:v>8.4374915686495005</c:v>
                </c:pt>
                <c:pt idx="2">
                  <c:v>8.6517505033111011</c:v>
                </c:pt>
                <c:pt idx="3">
                  <c:v>8.7679185019478467</c:v>
                </c:pt>
                <c:pt idx="4">
                  <c:v>8.5477680271346372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9.0965109227959395</c:v>
                </c:pt>
                <c:pt idx="1">
                  <c:v>9.730942039649177</c:v>
                </c:pt>
                <c:pt idx="2">
                  <c:v>9.4393057359975323</c:v>
                </c:pt>
                <c:pt idx="3">
                  <c:v>9.4581237682366925</c:v>
                </c:pt>
                <c:pt idx="4">
                  <c:v>9.5626408476301492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9.4347957279250583</c:v>
                </c:pt>
                <c:pt idx="1">
                  <c:v>9.4460856501534494</c:v>
                </c:pt>
                <c:pt idx="2">
                  <c:v>9.5631903766424831</c:v>
                </c:pt>
                <c:pt idx="3">
                  <c:v>9.5567806982076409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5.8555610900904727</c:v>
                </c:pt>
                <c:pt idx="1">
                  <c:v>5.7794150736287584</c:v>
                </c:pt>
                <c:pt idx="2">
                  <c:v>5.9225422751651582</c:v>
                </c:pt>
                <c:pt idx="3">
                  <c:v>5.1986137647677184</c:v>
                </c:pt>
                <c:pt idx="4">
                  <c:v>5.7470616639590988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8.6934023386093511</c:v>
                </c:pt>
                <c:pt idx="1">
                  <c:v>8.3002653141099962</c:v>
                </c:pt>
                <c:pt idx="2">
                  <c:v>8.4458152370599517</c:v>
                </c:pt>
                <c:pt idx="3">
                  <c:v>8.3936498178661552</c:v>
                </c:pt>
                <c:pt idx="4">
                  <c:v>8.8448547411717868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9.7294690906178385</c:v>
                </c:pt>
                <c:pt idx="1">
                  <c:v>9.5424886868116339</c:v>
                </c:pt>
                <c:pt idx="2">
                  <c:v>9.4346819641944872</c:v>
                </c:pt>
                <c:pt idx="3">
                  <c:v>9.5481089743763672</c:v>
                </c:pt>
                <c:pt idx="4">
                  <c:v>9.5180099108631797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9.5646498647765927</c:v>
                </c:pt>
                <c:pt idx="1">
                  <c:v>9.499305226345248</c:v>
                </c:pt>
                <c:pt idx="2">
                  <c:v>9.1295831050617036</c:v>
                </c:pt>
                <c:pt idx="3">
                  <c:v>9.6678648884808194</c:v>
                </c:pt>
                <c:pt idx="4">
                  <c:v>9.3603891010544693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9.836788930312153</c:v>
                </c:pt>
                <c:pt idx="1">
                  <c:v>9.7946867028093294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9.7585133033824647</c:v>
                </c:pt>
                <c:pt idx="1">
                  <c:v>9.7368639882356991</c:v>
                </c:pt>
                <c:pt idx="2">
                  <c:v>9.647619577892268</c:v>
                </c:pt>
                <c:pt idx="3">
                  <c:v>9.8943516172383941</c:v>
                </c:pt>
                <c:pt idx="4">
                  <c:v>9.8421208548474564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9.4196326692740069</c:v>
                </c:pt>
                <c:pt idx="1">
                  <c:v>9.2326516009595476</c:v>
                </c:pt>
                <c:pt idx="2">
                  <c:v>9.1429147096745869</c:v>
                </c:pt>
                <c:pt idx="3">
                  <c:v>9.3425568318513612</c:v>
                </c:pt>
                <c:pt idx="4">
                  <c:v>9.4413716618091605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0.67472118959107807</c:v>
                </c:pt>
                <c:pt idx="1">
                  <c:v>0.32527881040892193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0.25428077789477932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0.12282116508717911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1.2822354708043568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0.12282116508717866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0.44054683948012663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1.15768097550073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6.1216067723868992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0.39180627625710152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0.18213607051178293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5.0778174713626001E-2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0.5301169119695075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5.0778174713626001E-2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0.10085136877339629</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9.4669087112658499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0.22357942717252133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0.29857289558638911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8.3239891001480437E-2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0.8690126066808439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8.3239891001481325E-2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0.29857289558638911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0.11170119154972369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9.0863450347855874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0.22306629666599243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0.23192290647866098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6.4658372348620929E-2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0.67502419840284844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6.4658372348620929E-2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0.23192290647866187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0.47998534594352016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9.4622083351171966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9.1206873338774308E-2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0.15386202239300939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1.6062976001080607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0.15386202239300939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0.55188719007141795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1.3678566404849057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8.4188549494803464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5.4338470748220402E-2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0.24637363125545875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6.8687126375172269E-2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0.71708381664799603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6.8687126375172269E-2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0.24637363125545875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0.28405180737084912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9.6952560162744934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9.1807315488501757</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0.1049822064056939</c:v>
                </c:pt>
                <c:pt idx="1">
                  <c:v>0.1512455516014235</c:v>
                </c:pt>
                <c:pt idx="2">
                  <c:v>0.34519572953736671</c:v>
                </c:pt>
                <c:pt idx="3">
                  <c:v>0.39857651245551601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0.13756533665845794</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0.14512010935109565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4.0458401492820428E-2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0.42237994932970935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4.0458401492820428E-2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0.14512010935109565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7.4365933339876733E-2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9.8742227364468658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0.61840669320559449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0.17500709320908747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1.8270491278581815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0.17500709320908747</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0.62773237613519051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0.43886024662357315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8.3282429520255583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0.23421882341039879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0.39944466072414908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0.11136218495151962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1.1626053502241049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0.11136218495151873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0.39944466072414997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0.29467193195459807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8.8609055152975564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0.5904823748209882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0.29384934176800392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8.1922999512688222E-2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0.85526444709506499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8.1922999512689998E-2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0.2938493417680057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0.6454992724041908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9.4115802218741891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7.590935288489753E-3</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0.3530794471406864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9.8435910055171938E-2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1.0276568813205671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9.8435910055172826E-2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0.35307944714068462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0.55559528387080626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9.4287063186067108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9.6482884550043426</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0.22044609250007774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7.088911366022721E-2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0.74007225028770307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7.088911366022721E-2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0.25427193232040857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0.18390739812546464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9.3780035670264237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6.9314819636527858E-2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0.1941624612360755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5.4131042531935236E-2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0.56512037446316299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5.4131042531935236E-2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0.1941624612360755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0.22123553657377393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9.7914042853623808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0.87366548042704617</c:v>
                </c:pt>
                <c:pt idx="1">
                  <c:v>1.601423487544484E-2</c:v>
                </c:pt>
                <c:pt idx="2">
                  <c:v>1.601423487544484E-2</c:v>
                </c:pt>
                <c:pt idx="3">
                  <c:v>2.669039145907473E-2</c:v>
                </c:pt>
                <c:pt idx="4">
                  <c:v>3.5587188612099638E-3</c:v>
                </c:pt>
                <c:pt idx="5">
                  <c:v>6.4056939501779361E-2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8.5972888251029111E-2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0.22591466258941928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6.298331887309061E-2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0.65753687868646793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6.298331887309061E-2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0.22591466258941928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0.480977121138638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9.7754575126242251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9.6265978339080505</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0.32543300075190018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0.34384981848776075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9.5862758592295094E-2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1.0007935465271576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9.5862758592295094E-2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0.34384981848775986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0.85695569822524931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9.3511328702040188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0.15375076871383264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0.26166039957086262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7.2948963089586982E-2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0.76157678495781411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7.2948963089586982E-2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0.26166039957086262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0.16763688543665367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9.61096496054396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0.21371456215526052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0.16085970376364145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4.4846482737552762E-2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0.46819089255576785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4.4846482737552762E-2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0.16085970376364145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0.47395192283092236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9.8253864462111018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0.15268510750196462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0.2141462948228412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5.9702385926277302E-2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0.62328440600596124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5.9702385926277302E-2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0.2141462948228412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0.49498209906105828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9.7189070586731194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0.35971223021582732</c:v>
                </c:pt>
                <c:pt idx="1">
                  <c:v>8.9928057553956831E-3</c:v>
                </c:pt>
                <c:pt idx="2">
                  <c:v>0.56834532374100721</c:v>
                </c:pt>
                <c:pt idx="3">
                  <c:v>7.1942446043165471E-3</c:v>
                </c:pt>
                <c:pt idx="4">
                  <c:v>1.798561151079137E-3</c:v>
                </c:pt>
                <c:pt idx="5">
                  <c:v>1.0791366906474821E-2</c:v>
                </c:pt>
                <c:pt idx="6">
                  <c:v>1.798561151079137E-3</c:v>
                </c:pt>
                <c:pt idx="7">
                  <c:v>1.0791366906474821E-2</c:v>
                </c:pt>
                <c:pt idx="8">
                  <c:v>3.0575539568345321E-2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9.3776947101750885</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0.30916395766367799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0.29588971261571562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8.2491839650145948E-2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0.86120305711350298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8.2491839650145948E-2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0.29588971261571473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0.72371646946517032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9.2476960763622014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7.8205829768879909E-2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0.1840246162483492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5.1304687145218963E-2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0.53561362676723334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5.1304687145218963E-2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0.1840246162483492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0.39747032919368763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9.7565050430996791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0.14443353275151871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0.27103539523170816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7.5562641787433549E-2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0.78886321831222883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7.5562641787434437E-2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0.27103539523170816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0.56576352105319749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8.4667237789551102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0.24951588824880666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0.24214115782875112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6.7507144428005539E-2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0.70476497317754205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6.7507144428004651E-2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0.2421411578287529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0.68317833899864233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9.075213407968965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0.37696889799132549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0.21518371807344305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5.9991611772221454E-2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0.62630388264487635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5.9991611772222342E-2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0.21518371807344217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0.72483033643723083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9.5625395002450251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0.43579914635021311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0.14299905736407226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3.9867068056940624E-2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0.41620651247929885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3.9867068056940624E-2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0.14299905736407226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0.46622601522887841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9.6844560961235189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9.2681827812747031E-2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0.11750489132854725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3.2759485174027603E-2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0.34200435947349561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3.2759485174027603E-2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0.11750489132854725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0.12089870176192719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9.8507290684711126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36</c:v>
                </c:pt>
                <c:pt idx="1">
                  <c:v>6</c:v>
                </c:pt>
                <c:pt idx="3">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8.4033918801546381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7.882065494732351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0.55453447558491042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0.20014509227639099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2.0894862578614983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0.2001450922763901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0.65325553435105199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7.732764958842556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8.4488566237672291</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0.309417041534501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8.6539732605523945E-2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0.90346248304975951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8.6539732605523945E-2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0.31040908675436985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0.78723218574242715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8.5477680271346372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1.2904925521721813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0.41646570993752707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0.11610752621389331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1.212146037151868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0.11610752621389331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0.41646570993752796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0.29228669079100023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9.6479211364820561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0.24869705312066337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0.12417517787548782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1.2963711714701125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0.12417517787548871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0.44540354356758272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0.79749791360501376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6.5416917959399834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0.26279263197959413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9.2273515065852685E-2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0.96332235530622068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9.2273515065851797E-2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0.33097557250111453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0.48418567168619919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7.7582520572281686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0.3849126724138392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0.26666351395010324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7.4343793972603933E-2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0.77613862071885187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7.4343793972603933E-2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0.26666351395010324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1.4444906411996392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8.8448547411717868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0.2550244579646721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0.12241298391395405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1.2779741174907602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0.12241298391395361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0.43908273575116397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0.32102861811384464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5.7470616639590988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0.15997818823331045</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0.10694201933944569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2.9814635437052317E-2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0.31126054763733535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2.9814635437052317E-2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0.10694201933944569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0.30027226511190541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9.5567806982076409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0.17223051834792269</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0.32345388273819964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9.017652419606037E-2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0.94143006928783635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9.017652419606037E-2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0.32345388273819964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0.75311596197693653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9.5626408476301492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8.4033918801546381</c:v>
                </c:pt>
                <c:pt idx="1">
                  <c:v>7.882065494732351</c:v>
                </c:pt>
                <c:pt idx="2">
                  <c:v>9.4669087112658499</c:v>
                </c:pt>
                <c:pt idx="3" formatCode="General">
                  <c:v>9.8507290684711126</c:v>
                </c:pt>
                <c:pt idx="4">
                  <c:v>7.732764958842556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8.3932249382655506</c:v>
                </c:pt>
                <c:pt idx="1">
                  <c:v>7.8553173356277179</c:v>
                </c:pt>
                <c:pt idx="2">
                  <c:v>9.0860703319617109</c:v>
                </c:pt>
                <c:pt idx="3" formatCode="General">
                  <c:v>9.448559337634082</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0.33942968122129002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0.40869747785190835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0.11394180118780994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1.189536176331222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0.11394180118780994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0.40869747785190835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0.32637325727265409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7.8520528817683424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0.247112586042884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0.31658006002981942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8.8260153817278031E-2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0.9214234354708557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8.8260153817277143E-2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0.31658006002981942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0.44424004111118265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9.3603891010544693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0.76041745069872846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0.45784688226697678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0.12764428767193348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1.332588183659837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0.12764428767193436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0.4578468822669759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0.77876937215610909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9.5180099108631797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9.7946867028093294</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0.39766348993619971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0.18589167542615215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5.1825209284874774E-2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0.54104780377029016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5.1825209284874774E-2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0.18589167542615215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0.27149366780611928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9.7946867028093294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9.8421208548474564</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9.3732106536226869</c:v>
                </c:pt>
                <c:pt idx="1">
                  <c:v>8.0106869224038864</c:v>
                </c:pt>
                <c:pt idx="2">
                  <c:v>6.1216067723868992</c:v>
                </c:pt>
                <c:pt idx="3">
                  <c:v>8.8448547411717868</c:v>
                </c:pt>
                <c:pt idx="4">
                  <c:v>8.3282429520255583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6.6213835006130024</c:v>
                </c:pt>
                <c:pt idx="1">
                  <c:v>5.6373932418186374</c:v>
                </c:pt>
                <c:pt idx="2">
                  <c:v>3.79949150847817</c:v>
                </c:pt>
                <c:pt idx="3">
                  <c:v>6.6712874816900154</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0.27133809084170935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0.14681835590113224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4.0931859933987624E-2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0.42732278802354884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4.0931859933987624E-2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0.14681835590113224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0.32228912352363892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9.8421208548474564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Your Trust</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9.4413716618091605</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0.12398190647372243</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0.24864015434653819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6.9319016067246331E-2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0.72368065503686907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6.9319016067247219E-2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0.2486401543465373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0.57730716717277275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9.4413716618091605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Sheet1!$I$2:$I$3</c:f>
              <c:numCache>
                <c:formatCode>0.0;;</c:formatCode>
                <c:ptCount val="2"/>
                <c:pt idx="0">
                  <c:v>7.9935013632082077</c:v>
                </c:pt>
                <c:pt idx="1">
                  <c:v>7.9935013632082077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Queen Victoria Hospital (East Grinstead) (378)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2.0064986367917923</c:v>
                </c:pt>
                <c:pt idx="1">
                  <c:v>2.0064986367917923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Sheet1!$G$2:$G$3</c:f>
              <c:numCache>
                <c:formatCode>0.0;;</c:formatCode>
                <c:ptCount val="2"/>
                <c:pt idx="0">
                  <c:v>8.129090667957227</c:v>
                </c:pt>
                <c:pt idx="1">
                  <c:v>8.129090667957227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Queen Victoria Hospital (East Grinstead) (382)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1.870909332042773</c:v>
                </c:pt>
                <c:pt idx="1">
                  <c:v>1.870909332042773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Queen Victoria Hospital (East Grinstead) (555)</c:v>
                </c:pt>
              </c:strCache>
            </c:strRef>
          </c:cat>
          <c:val>
            <c:numRef>
              <c:f>Sheet1!$J$2:$J$3</c:f>
              <c:numCache>
                <c:formatCode>0.0;;</c:formatCode>
                <c:ptCount val="2"/>
                <c:pt idx="0">
                  <c:v>9.3732106536226869</c:v>
                </c:pt>
                <c:pt idx="1">
                  <c:v>9.3732106536226869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0.62678934637731309</c:v>
                </c:pt>
                <c:pt idx="1">
                  <c:v>0.62678934637731309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Queen Victoria Hospital (East Grinstead) (69)</c:v>
                </c:pt>
              </c:strCache>
            </c:strRef>
          </c:cat>
          <c:val>
            <c:numRef>
              <c:f>Sheet1!$J$2:$J$3</c:f>
              <c:numCache>
                <c:formatCode>0.0;;</c:formatCode>
                <c:ptCount val="2"/>
                <c:pt idx="0">
                  <c:v>8.0106869224038864</c:v>
                </c:pt>
                <c:pt idx="1">
                  <c:v>8.0106869224038864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1.9893130775961136</c:v>
                </c:pt>
                <c:pt idx="1">
                  <c:v>1.9893130775961136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(556)</c:v>
                </c:pt>
                <c:pt idx="1">
                  <c:v>Queen Victoria Hospital (East Grinstead) (556)</c:v>
                </c:pt>
              </c:strCache>
            </c:strRef>
          </c:cat>
          <c:val>
            <c:numRef>
              <c:f>Sheet1!$J$2:$J$3</c:f>
              <c:numCache>
                <c:formatCode>0.0;;</c:formatCode>
                <c:ptCount val="2"/>
                <c:pt idx="0">
                  <c:v>9.4622083351171966</c:v>
                </c:pt>
                <c:pt idx="1">
                  <c:v>9.4622083351171966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0.53779166488280339</c:v>
                </c:pt>
                <c:pt idx="1">
                  <c:v>0.53779166488280339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959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RPC | Queen Victoria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959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RPC | Queen Victoria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RPC | Queen Victoria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Queen Victoria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80050942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4133625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1495836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q42. Before you left hospital, did you know what would happen next with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98120787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Queen Victoria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Queen Victoria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562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 to get a bed: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The wait to get a bed on a ward after arrival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Next step:</a:t>
            </a:r>
            <a:r>
              <a:rPr lang="en-GB" sz="1250">
                <a:solidFill>
                  <a:prstClr val="black"/>
                </a:solidFill>
                <a:latin typeface="Arial"/>
              </a:rPr>
              <a:t> </a:t>
            </a:r>
            <a:r>
              <a:rPr lang="en-GB" sz="1250" b="0">
                <a:solidFill>
                  <a:prstClr val="black"/>
                </a:solidFill>
                <a:latin typeface="Arial"/>
              </a:rPr>
              <a:t>Patients knowing what would happen next with their care before they left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071043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69464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90582380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864799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30964123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41325715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8364149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99326832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37602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9046448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46916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5797905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8962250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8133876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13713822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46233087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0603963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07713273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239447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5512488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1302835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536887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342321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15106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84978265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5587215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2206271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349842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23503704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93463123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62154126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6715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256406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77856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836703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7437608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11966607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43451413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21812326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011560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061804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86742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7999937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883846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60528174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50632041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47264626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7865287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77988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762117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534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72542314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4318798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19728098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86965897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3327038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91641519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87304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9193957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04119838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82235203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71686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4927678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236337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1517087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85663202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67837524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04139074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9732794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927332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13485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517489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4343867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62779638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42711971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902010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39925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5979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32418305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6880645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92685745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80141802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4177668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34476099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036169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12190791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2736243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1542941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4561302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5999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5205428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54189152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2126038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03178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1365143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6583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20684038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907070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3410826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4288740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5308224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24580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4237090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023550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78169055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9154594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7514446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9753926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39096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3424416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041281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761254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1932319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2055449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2396050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856587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24352537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7674495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8789975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6419707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132573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651779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937718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9385053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2786717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612182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7488752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3332422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8081515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8160128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4191210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194700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6532354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491923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0595269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1440808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940982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564762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7133358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5781677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8664028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0861760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6682691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1135771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1875576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99459356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9964033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15467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2205285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9931770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241856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9600267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6954382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0885239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5180210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185083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4208038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1739549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985890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374674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528233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728434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389393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9620854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7649777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6658267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15836032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40056547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0633205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9390496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0776714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2833427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1120735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4819504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9080202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211066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5133451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785118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659284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784294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779680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823672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941868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292029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127917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88894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247011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31999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4822145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86993806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67%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60715583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62565835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4768789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61647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37813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6933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29903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472059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41253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28906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25064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450095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08229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113322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09974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85394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956248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0651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2221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130454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00859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715708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54436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367377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45757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1322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00754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49727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47806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74716195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08757725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57855694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57886045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5256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96194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665120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01195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757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79881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5291842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64834207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8687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85611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254802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53770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15448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110634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037896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95997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77163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35467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806935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5709038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27444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7721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654075131"/>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721568035"/>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16711</Words>
  <Application>Microsoft Office PowerPoint</Application>
  <PresentationFormat>Widescreen</PresentationFormat>
  <Paragraphs>2049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Queen Victoria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2025-08-04T05:42:47Z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